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85"/>
  </p:notesMasterIdLst>
  <p:handoutMasterIdLst>
    <p:handoutMasterId r:id="rId386"/>
  </p:handoutMasterIdLst>
  <p:sldIdLst>
    <p:sldId id="850" r:id="rId6"/>
    <p:sldId id="256" r:id="rId7"/>
    <p:sldId id="330" r:id="rId8"/>
    <p:sldId id="257" r:id="rId9"/>
    <p:sldId id="329" r:id="rId10"/>
    <p:sldId id="333" r:id="rId11"/>
    <p:sldId id="258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557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259" r:id="rId35"/>
    <p:sldId id="357" r:id="rId36"/>
    <p:sldId id="819" r:id="rId37"/>
    <p:sldId id="820" r:id="rId38"/>
    <p:sldId id="821" r:id="rId39"/>
    <p:sldId id="822" r:id="rId40"/>
    <p:sldId id="824" r:id="rId41"/>
    <p:sldId id="825" r:id="rId42"/>
    <p:sldId id="826" r:id="rId43"/>
    <p:sldId id="827" r:id="rId44"/>
    <p:sldId id="358" r:id="rId45"/>
    <p:sldId id="556" r:id="rId46"/>
    <p:sldId id="260" r:id="rId47"/>
    <p:sldId id="360" r:id="rId48"/>
    <p:sldId id="368" r:id="rId49"/>
    <p:sldId id="359" r:id="rId50"/>
    <p:sldId id="261" r:id="rId51"/>
    <p:sldId id="364" r:id="rId52"/>
    <p:sldId id="365" r:id="rId53"/>
    <p:sldId id="363" r:id="rId54"/>
    <p:sldId id="366" r:id="rId55"/>
    <p:sldId id="367" r:id="rId56"/>
    <p:sldId id="829" r:id="rId57"/>
    <p:sldId id="830" r:id="rId58"/>
    <p:sldId id="837" r:id="rId59"/>
    <p:sldId id="838" r:id="rId60"/>
    <p:sldId id="839" r:id="rId61"/>
    <p:sldId id="840" r:id="rId62"/>
    <p:sldId id="841" r:id="rId63"/>
    <p:sldId id="369" r:id="rId64"/>
    <p:sldId id="558" r:id="rId65"/>
    <p:sldId id="583" r:id="rId66"/>
    <p:sldId id="560" r:id="rId67"/>
    <p:sldId id="565" r:id="rId68"/>
    <p:sldId id="879" r:id="rId69"/>
    <p:sldId id="567" r:id="rId70"/>
    <p:sldId id="568" r:id="rId71"/>
    <p:sldId id="569" r:id="rId72"/>
    <p:sldId id="570" r:id="rId73"/>
    <p:sldId id="571" r:id="rId74"/>
    <p:sldId id="842" r:id="rId75"/>
    <p:sldId id="572" r:id="rId76"/>
    <p:sldId id="573" r:id="rId77"/>
    <p:sldId id="574" r:id="rId78"/>
    <p:sldId id="561" r:id="rId79"/>
    <p:sldId id="577" r:id="rId80"/>
    <p:sldId id="578" r:id="rId81"/>
    <p:sldId id="579" r:id="rId82"/>
    <p:sldId id="816" r:id="rId83"/>
    <p:sldId id="581" r:id="rId84"/>
    <p:sldId id="844" r:id="rId85"/>
    <p:sldId id="845" r:id="rId86"/>
    <p:sldId id="582" r:id="rId87"/>
    <p:sldId id="370" r:id="rId88"/>
    <p:sldId id="585" r:id="rId89"/>
    <p:sldId id="589" r:id="rId90"/>
    <p:sldId id="591" r:id="rId91"/>
    <p:sldId id="592" r:id="rId92"/>
    <p:sldId id="593" r:id="rId93"/>
    <p:sldId id="586" r:id="rId94"/>
    <p:sldId id="587" r:id="rId95"/>
    <p:sldId id="594" r:id="rId96"/>
    <p:sldId id="598" r:id="rId97"/>
    <p:sldId id="595" r:id="rId98"/>
    <p:sldId id="597" r:id="rId99"/>
    <p:sldId id="599" r:id="rId100"/>
    <p:sldId id="600" r:id="rId101"/>
    <p:sldId id="606" r:id="rId102"/>
    <p:sldId id="607" r:id="rId103"/>
    <p:sldId id="608" r:id="rId104"/>
    <p:sldId id="609" r:id="rId105"/>
    <p:sldId id="610" r:id="rId106"/>
    <p:sldId id="611" r:id="rId107"/>
    <p:sldId id="637" r:id="rId108"/>
    <p:sldId id="846" r:id="rId109"/>
    <p:sldId id="641" r:id="rId110"/>
    <p:sldId id="642" r:id="rId111"/>
    <p:sldId id="644" r:id="rId112"/>
    <p:sldId id="643" r:id="rId113"/>
    <p:sldId id="847" r:id="rId114"/>
    <p:sldId id="614" r:id="rId115"/>
    <p:sldId id="615" r:id="rId116"/>
    <p:sldId id="623" r:id="rId117"/>
    <p:sldId id="848" r:id="rId118"/>
    <p:sldId id="624" r:id="rId119"/>
    <p:sldId id="849" r:id="rId120"/>
    <p:sldId id="625" r:id="rId121"/>
    <p:sldId id="626" r:id="rId122"/>
    <p:sldId id="627" r:id="rId123"/>
    <p:sldId id="628" r:id="rId124"/>
    <p:sldId id="629" r:id="rId125"/>
    <p:sldId id="630" r:id="rId126"/>
    <p:sldId id="631" r:id="rId127"/>
    <p:sldId id="632" r:id="rId128"/>
    <p:sldId id="633" r:id="rId129"/>
    <p:sldId id="634" r:id="rId130"/>
    <p:sldId id="635" r:id="rId131"/>
    <p:sldId id="636" r:id="rId132"/>
    <p:sldId id="645" r:id="rId133"/>
    <p:sldId id="646" r:id="rId134"/>
    <p:sldId id="647" r:id="rId135"/>
    <p:sldId id="851" r:id="rId136"/>
    <p:sldId id="852" r:id="rId137"/>
    <p:sldId id="853" r:id="rId138"/>
    <p:sldId id="854" r:id="rId139"/>
    <p:sldId id="855" r:id="rId140"/>
    <p:sldId id="648" r:id="rId141"/>
    <p:sldId id="649" r:id="rId142"/>
    <p:sldId id="650" r:id="rId143"/>
    <p:sldId id="652" r:id="rId144"/>
    <p:sldId id="880" r:id="rId145"/>
    <p:sldId id="653" r:id="rId146"/>
    <p:sldId id="654" r:id="rId147"/>
    <p:sldId id="856" r:id="rId148"/>
    <p:sldId id="666" r:id="rId149"/>
    <p:sldId id="860" r:id="rId150"/>
    <p:sldId id="864" r:id="rId151"/>
    <p:sldId id="865" r:id="rId152"/>
    <p:sldId id="866" r:id="rId153"/>
    <p:sldId id="867" r:id="rId154"/>
    <p:sldId id="868" r:id="rId155"/>
    <p:sldId id="869" r:id="rId156"/>
    <p:sldId id="863" r:id="rId157"/>
    <p:sldId id="667" r:id="rId158"/>
    <p:sldId id="668" r:id="rId159"/>
    <p:sldId id="657" r:id="rId160"/>
    <p:sldId id="658" r:id="rId161"/>
    <p:sldId id="870" r:id="rId162"/>
    <p:sldId id="651" r:id="rId163"/>
    <p:sldId id="664" r:id="rId164"/>
    <p:sldId id="665" r:id="rId165"/>
    <p:sldId id="661" r:id="rId166"/>
    <p:sldId id="858" r:id="rId167"/>
    <p:sldId id="662" r:id="rId168"/>
    <p:sldId id="859" r:id="rId169"/>
    <p:sldId id="891" r:id="rId170"/>
    <p:sldId id="892" r:id="rId171"/>
    <p:sldId id="893" r:id="rId172"/>
    <p:sldId id="894" r:id="rId173"/>
    <p:sldId id="895" r:id="rId174"/>
    <p:sldId id="896" r:id="rId175"/>
    <p:sldId id="897" r:id="rId176"/>
    <p:sldId id="898" r:id="rId177"/>
    <p:sldId id="899" r:id="rId178"/>
    <p:sldId id="900" r:id="rId179"/>
    <p:sldId id="901" r:id="rId180"/>
    <p:sldId id="902" r:id="rId181"/>
    <p:sldId id="903" r:id="rId182"/>
    <p:sldId id="904" r:id="rId183"/>
    <p:sldId id="905" r:id="rId184"/>
    <p:sldId id="906" r:id="rId185"/>
    <p:sldId id="907" r:id="rId186"/>
    <p:sldId id="908" r:id="rId187"/>
    <p:sldId id="909" r:id="rId188"/>
    <p:sldId id="910" r:id="rId189"/>
    <p:sldId id="911" r:id="rId190"/>
    <p:sldId id="912" r:id="rId191"/>
    <p:sldId id="913" r:id="rId192"/>
    <p:sldId id="914" r:id="rId193"/>
    <p:sldId id="915" r:id="rId194"/>
    <p:sldId id="916" r:id="rId195"/>
    <p:sldId id="917" r:id="rId196"/>
    <p:sldId id="918" r:id="rId197"/>
    <p:sldId id="919" r:id="rId198"/>
    <p:sldId id="920" r:id="rId199"/>
    <p:sldId id="921" r:id="rId200"/>
    <p:sldId id="922" r:id="rId201"/>
    <p:sldId id="923" r:id="rId202"/>
    <p:sldId id="924" r:id="rId203"/>
    <p:sldId id="925" r:id="rId204"/>
    <p:sldId id="926" r:id="rId205"/>
    <p:sldId id="927" r:id="rId206"/>
    <p:sldId id="928" r:id="rId207"/>
    <p:sldId id="929" r:id="rId208"/>
    <p:sldId id="930" r:id="rId209"/>
    <p:sldId id="931" r:id="rId210"/>
    <p:sldId id="932" r:id="rId211"/>
    <p:sldId id="933" r:id="rId212"/>
    <p:sldId id="934" r:id="rId213"/>
    <p:sldId id="935" r:id="rId214"/>
    <p:sldId id="936" r:id="rId215"/>
    <p:sldId id="937" r:id="rId216"/>
    <p:sldId id="938" r:id="rId217"/>
    <p:sldId id="939" r:id="rId218"/>
    <p:sldId id="669" r:id="rId219"/>
    <p:sldId id="670" r:id="rId220"/>
    <p:sldId id="671" r:id="rId221"/>
    <p:sldId id="672" r:id="rId222"/>
    <p:sldId id="673" r:id="rId223"/>
    <p:sldId id="725" r:id="rId224"/>
    <p:sldId id="726" r:id="rId225"/>
    <p:sldId id="724" r:id="rId226"/>
    <p:sldId id="727" r:id="rId227"/>
    <p:sldId id="728" r:id="rId228"/>
    <p:sldId id="732" r:id="rId229"/>
    <p:sldId id="733" r:id="rId230"/>
    <p:sldId id="730" r:id="rId231"/>
    <p:sldId id="676" r:id="rId232"/>
    <p:sldId id="871" r:id="rId233"/>
    <p:sldId id="677" r:id="rId234"/>
    <p:sldId id="872" r:id="rId235"/>
    <p:sldId id="874" r:id="rId236"/>
    <p:sldId id="873" r:id="rId237"/>
    <p:sldId id="875" r:id="rId238"/>
    <p:sldId id="731" r:id="rId239"/>
    <p:sldId id="734" r:id="rId240"/>
    <p:sldId id="735" r:id="rId241"/>
    <p:sldId id="736" r:id="rId242"/>
    <p:sldId id="737" r:id="rId243"/>
    <p:sldId id="738" r:id="rId244"/>
    <p:sldId id="739" r:id="rId245"/>
    <p:sldId id="740" r:id="rId246"/>
    <p:sldId id="678" r:id="rId247"/>
    <p:sldId id="679" r:id="rId248"/>
    <p:sldId id="680" r:id="rId249"/>
    <p:sldId id="681" r:id="rId250"/>
    <p:sldId id="682" r:id="rId251"/>
    <p:sldId id="683" r:id="rId252"/>
    <p:sldId id="685" r:id="rId253"/>
    <p:sldId id="686" r:id="rId254"/>
    <p:sldId id="687" r:id="rId255"/>
    <p:sldId id="883" r:id="rId256"/>
    <p:sldId id="742" r:id="rId257"/>
    <p:sldId id="743" r:id="rId258"/>
    <p:sldId id="744" r:id="rId259"/>
    <p:sldId id="882" r:id="rId260"/>
    <p:sldId id="884" r:id="rId261"/>
    <p:sldId id="885" r:id="rId262"/>
    <p:sldId id="886" r:id="rId263"/>
    <p:sldId id="877" r:id="rId264"/>
    <p:sldId id="747" r:id="rId265"/>
    <p:sldId id="748" r:id="rId266"/>
    <p:sldId id="749" r:id="rId267"/>
    <p:sldId id="746" r:id="rId268"/>
    <p:sldId id="887" r:id="rId269"/>
    <p:sldId id="754" r:id="rId270"/>
    <p:sldId id="755" r:id="rId271"/>
    <p:sldId id="756" r:id="rId272"/>
    <p:sldId id="757" r:id="rId273"/>
    <p:sldId id="750" r:id="rId274"/>
    <p:sldId id="889" r:id="rId275"/>
    <p:sldId id="758" r:id="rId276"/>
    <p:sldId id="759" r:id="rId277"/>
    <p:sldId id="760" r:id="rId278"/>
    <p:sldId id="761" r:id="rId279"/>
    <p:sldId id="762" r:id="rId280"/>
    <p:sldId id="763" r:id="rId281"/>
    <p:sldId id="764" r:id="rId282"/>
    <p:sldId id="765" r:id="rId283"/>
    <p:sldId id="888" r:id="rId284"/>
    <p:sldId id="778" r:id="rId285"/>
    <p:sldId id="766" r:id="rId286"/>
    <p:sldId id="767" r:id="rId287"/>
    <p:sldId id="780" r:id="rId288"/>
    <p:sldId id="779" r:id="rId289"/>
    <p:sldId id="781" r:id="rId290"/>
    <p:sldId id="782" r:id="rId291"/>
    <p:sldId id="783" r:id="rId292"/>
    <p:sldId id="785" r:id="rId293"/>
    <p:sldId id="878" r:id="rId294"/>
    <p:sldId id="786" r:id="rId295"/>
    <p:sldId id="787" r:id="rId296"/>
    <p:sldId id="788" r:id="rId297"/>
    <p:sldId id="789" r:id="rId298"/>
    <p:sldId id="790" r:id="rId299"/>
    <p:sldId id="791" r:id="rId300"/>
    <p:sldId id="792" r:id="rId301"/>
    <p:sldId id="793" r:id="rId302"/>
    <p:sldId id="794" r:id="rId303"/>
    <p:sldId id="796" r:id="rId304"/>
    <p:sldId id="795" r:id="rId305"/>
    <p:sldId id="797" r:id="rId306"/>
    <p:sldId id="799" r:id="rId307"/>
    <p:sldId id="771" r:id="rId308"/>
    <p:sldId id="772" r:id="rId309"/>
    <p:sldId id="776" r:id="rId310"/>
    <p:sldId id="777" r:id="rId311"/>
    <p:sldId id="890" r:id="rId312"/>
    <p:sldId id="800" r:id="rId313"/>
    <p:sldId id="801" r:id="rId314"/>
    <p:sldId id="802" r:id="rId315"/>
    <p:sldId id="803" r:id="rId316"/>
    <p:sldId id="804" r:id="rId317"/>
    <p:sldId id="805" r:id="rId318"/>
    <p:sldId id="711" r:id="rId319"/>
    <p:sldId id="712" r:id="rId320"/>
    <p:sldId id="806" r:id="rId321"/>
    <p:sldId id="713" r:id="rId322"/>
    <p:sldId id="714" r:id="rId323"/>
    <p:sldId id="715" r:id="rId324"/>
    <p:sldId id="716" r:id="rId325"/>
    <p:sldId id="717" r:id="rId326"/>
    <p:sldId id="718" r:id="rId327"/>
    <p:sldId id="807" r:id="rId328"/>
    <p:sldId id="719" r:id="rId329"/>
    <p:sldId id="808" r:id="rId330"/>
    <p:sldId id="809" r:id="rId331"/>
    <p:sldId id="812" r:id="rId332"/>
    <p:sldId id="720" r:id="rId333"/>
    <p:sldId id="721" r:id="rId334"/>
    <p:sldId id="722" r:id="rId335"/>
    <p:sldId id="723" r:id="rId336"/>
    <p:sldId id="813" r:id="rId337"/>
    <p:sldId id="814" r:id="rId338"/>
    <p:sldId id="940" r:id="rId339"/>
    <p:sldId id="324" r:id="rId340"/>
    <p:sldId id="453" r:id="rId341"/>
    <p:sldId id="454" r:id="rId342"/>
    <p:sldId id="325" r:id="rId343"/>
    <p:sldId id="326" r:id="rId344"/>
    <p:sldId id="455" r:id="rId345"/>
    <p:sldId id="456" r:id="rId346"/>
    <p:sldId id="457" r:id="rId347"/>
    <p:sldId id="458" r:id="rId348"/>
    <p:sldId id="459" r:id="rId349"/>
    <p:sldId id="460" r:id="rId350"/>
    <p:sldId id="461" r:id="rId351"/>
    <p:sldId id="462" r:id="rId352"/>
    <p:sldId id="463" r:id="rId353"/>
    <p:sldId id="464" r:id="rId354"/>
    <p:sldId id="328" r:id="rId355"/>
    <p:sldId id="465" r:id="rId356"/>
    <p:sldId id="466" r:id="rId357"/>
    <p:sldId id="467" r:id="rId358"/>
    <p:sldId id="468" r:id="rId359"/>
    <p:sldId id="470" r:id="rId360"/>
    <p:sldId id="471" r:id="rId361"/>
    <p:sldId id="472" r:id="rId362"/>
    <p:sldId id="473" r:id="rId363"/>
    <p:sldId id="474" r:id="rId364"/>
    <p:sldId id="475" r:id="rId365"/>
    <p:sldId id="941" r:id="rId366"/>
    <p:sldId id="942" r:id="rId367"/>
    <p:sldId id="943" r:id="rId368"/>
    <p:sldId id="944" r:id="rId369"/>
    <p:sldId id="945" r:id="rId370"/>
    <p:sldId id="946" r:id="rId371"/>
    <p:sldId id="540" r:id="rId372"/>
    <p:sldId id="815" r:id="rId373"/>
    <p:sldId id="541" r:id="rId374"/>
    <p:sldId id="543" r:id="rId375"/>
    <p:sldId id="544" r:id="rId376"/>
    <p:sldId id="553" r:id="rId377"/>
    <p:sldId id="546" r:id="rId378"/>
    <p:sldId id="548" r:id="rId379"/>
    <p:sldId id="549" r:id="rId380"/>
    <p:sldId id="550" r:id="rId381"/>
    <p:sldId id="554" r:id="rId382"/>
    <p:sldId id="811" r:id="rId383"/>
    <p:sldId id="810" r:id="rId38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Review Day 1" id="{1DF42DCC-7D79-B848-A93C-064D42A2ECA4}">
          <p14:sldIdLst>
            <p14:sldId id="891"/>
            <p14:sldId id="892"/>
            <p14:sldId id="893"/>
            <p14:sldId id="894"/>
            <p14:sldId id="895"/>
            <p14:sldId id="896"/>
            <p14:sldId id="897"/>
            <p14:sldId id="898"/>
            <p14:sldId id="89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38"/>
            <p14:sldId id="93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889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90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State - the node object" id="{B6DB85AF-7A42-D142-ACC9-CE035B0BA928}">
          <p14:sldIdLst>
            <p14:sldId id="940"/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  <p14:sldId id="941"/>
          </p14:sldIdLst>
        </p14:section>
        <p14:section name="Day Three" id="{D981B5ED-E4A7-6242-9D12-73D6DCFA50B8}">
          <p14:sldIdLst>
            <p14:sldId id="942"/>
            <p14:sldId id="943"/>
            <p14:sldId id="944"/>
            <p14:sldId id="945"/>
            <p14:sldId id="946"/>
          </p14:sldIdLst>
        </p14:section>
        <p14:section name="Wrap Up" id="{877096D4-DA99-D548-B5F5-7BC4F9A8176B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0" y="-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260" Type="http://schemas.openxmlformats.org/officeDocument/2006/relationships/slide" Target="slides/slide255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270" Type="http://schemas.openxmlformats.org/officeDocument/2006/relationships/slide" Target="slides/slide265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80" Type="http://schemas.openxmlformats.org/officeDocument/2006/relationships/slide" Target="slides/slide275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slide" Target="slides/slide34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350" Type="http://schemas.openxmlformats.org/officeDocument/2006/relationships/slide" Target="slides/slide345.xml"/><Relationship Id="rId351" Type="http://schemas.openxmlformats.org/officeDocument/2006/relationships/slide" Target="slides/slide346.xml"/><Relationship Id="rId352" Type="http://schemas.openxmlformats.org/officeDocument/2006/relationships/slide" Target="slides/slide347.xml"/><Relationship Id="rId353" Type="http://schemas.openxmlformats.org/officeDocument/2006/relationships/slide" Target="slides/slide348.xml"/><Relationship Id="rId354" Type="http://schemas.openxmlformats.org/officeDocument/2006/relationships/slide" Target="slides/slide349.xml"/><Relationship Id="rId355" Type="http://schemas.openxmlformats.org/officeDocument/2006/relationships/slide" Target="slides/slide350.xml"/><Relationship Id="rId356" Type="http://schemas.openxmlformats.org/officeDocument/2006/relationships/slide" Target="slides/slide351.xml"/><Relationship Id="rId357" Type="http://schemas.openxmlformats.org/officeDocument/2006/relationships/slide" Target="slides/slide352.xml"/><Relationship Id="rId358" Type="http://schemas.openxmlformats.org/officeDocument/2006/relationships/slide" Target="slides/slide353.xml"/><Relationship Id="rId359" Type="http://schemas.openxmlformats.org/officeDocument/2006/relationships/slide" Target="slides/slide35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360" Type="http://schemas.openxmlformats.org/officeDocument/2006/relationships/slide" Target="slides/slide355.xml"/><Relationship Id="rId361" Type="http://schemas.openxmlformats.org/officeDocument/2006/relationships/slide" Target="slides/slide356.xml"/><Relationship Id="rId362" Type="http://schemas.openxmlformats.org/officeDocument/2006/relationships/slide" Target="slides/slide357.xml"/><Relationship Id="rId363" Type="http://schemas.openxmlformats.org/officeDocument/2006/relationships/slide" Target="slides/slide358.xml"/><Relationship Id="rId364" Type="http://schemas.openxmlformats.org/officeDocument/2006/relationships/slide" Target="slides/slide359.xml"/><Relationship Id="rId365" Type="http://schemas.openxmlformats.org/officeDocument/2006/relationships/slide" Target="slides/slide360.xml"/><Relationship Id="rId366" Type="http://schemas.openxmlformats.org/officeDocument/2006/relationships/slide" Target="slides/slide361.xml"/><Relationship Id="rId367" Type="http://schemas.openxmlformats.org/officeDocument/2006/relationships/slide" Target="slides/slide362.xml"/><Relationship Id="rId368" Type="http://schemas.openxmlformats.org/officeDocument/2006/relationships/slide" Target="slides/slide363.xml"/><Relationship Id="rId369" Type="http://schemas.openxmlformats.org/officeDocument/2006/relationships/slide" Target="slides/slide36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370" Type="http://schemas.openxmlformats.org/officeDocument/2006/relationships/slide" Target="slides/slide365.xml"/><Relationship Id="rId371" Type="http://schemas.openxmlformats.org/officeDocument/2006/relationships/slide" Target="slides/slide366.xml"/><Relationship Id="rId372" Type="http://schemas.openxmlformats.org/officeDocument/2006/relationships/slide" Target="slides/slide367.xml"/><Relationship Id="rId373" Type="http://schemas.openxmlformats.org/officeDocument/2006/relationships/slide" Target="slides/slide368.xml"/><Relationship Id="rId374" Type="http://schemas.openxmlformats.org/officeDocument/2006/relationships/slide" Target="slides/slide369.xml"/><Relationship Id="rId375" Type="http://schemas.openxmlformats.org/officeDocument/2006/relationships/slide" Target="slides/slide370.xml"/><Relationship Id="rId376" Type="http://schemas.openxmlformats.org/officeDocument/2006/relationships/slide" Target="slides/slide371.xml"/><Relationship Id="rId377" Type="http://schemas.openxmlformats.org/officeDocument/2006/relationships/slide" Target="slides/slide372.xml"/><Relationship Id="rId378" Type="http://schemas.openxmlformats.org/officeDocument/2006/relationships/slide" Target="slides/slide373.xml"/><Relationship Id="rId379" Type="http://schemas.openxmlformats.org/officeDocument/2006/relationships/slide" Target="slides/slide37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380" Type="http://schemas.openxmlformats.org/officeDocument/2006/relationships/slide" Target="slides/slide375.xml"/><Relationship Id="rId381" Type="http://schemas.openxmlformats.org/officeDocument/2006/relationships/slide" Target="slides/slide376.xml"/><Relationship Id="rId382" Type="http://schemas.openxmlformats.org/officeDocument/2006/relationships/slide" Target="slides/slide377.xml"/><Relationship Id="rId383" Type="http://schemas.openxmlformats.org/officeDocument/2006/relationships/slide" Target="slides/slide378.xml"/><Relationship Id="rId384" Type="http://schemas.openxmlformats.org/officeDocument/2006/relationships/slide" Target="slides/slide379.xml"/><Relationship Id="rId385" Type="http://schemas.openxmlformats.org/officeDocument/2006/relationships/notesMaster" Target="notesMasters/notesMaster1.xml"/><Relationship Id="rId386" Type="http://schemas.openxmlformats.org/officeDocument/2006/relationships/handoutMaster" Target="handoutMasters/handoutMaster1.xml"/><Relationship Id="rId387" Type="http://schemas.openxmlformats.org/officeDocument/2006/relationships/printerSettings" Target="printerSettings/printerSettings1.bin"/><Relationship Id="rId388" Type="http://schemas.openxmlformats.org/officeDocument/2006/relationships/presProps" Target="presProps.xml"/><Relationship Id="rId389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390" Type="http://schemas.openxmlformats.org/officeDocument/2006/relationships/theme" Target="theme/theme1.xml"/><Relationship Id="rId39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13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4" Type="http://schemas.openxmlformats.org/officeDocument/2006/relationships/slide" Target="slide125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6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7.jpg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.jp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8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emf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/chef-gilt-2014</a:t>
            </a:r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ntpd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2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3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53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8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104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03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9903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609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1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8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667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56411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3718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10405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3773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183819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4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39932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4941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 smtClean="0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/chef-gilt-</a:t>
            </a:r>
            <a:r>
              <a:rPr lang="en-US" sz="3800" dirty="0" smtClean="0"/>
              <a:t>2014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7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94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05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5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2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0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9930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4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1711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687452" y="1070073"/>
            <a:ext cx="10571163" cy="547077"/>
          </a:xfrm>
          <a:prstGeom prst="rect">
            <a:avLst/>
          </a:prstGeom>
          <a:solidFill>
            <a:srgbClr val="292929"/>
          </a:solidFill>
          <a:ln>
            <a:solidFill>
              <a:schemeClr val="bg1"/>
            </a:solidFill>
            <a:prstDash val="dash"/>
          </a:ln>
        </p:spPr>
        <p:txBody>
          <a:bodyPr anchor="ctr" anchorCtr="0">
            <a:normAutofit fontScale="62500" lnSpcReduction="20000"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 chef-client --local-mode -r "recipe[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motd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]"</a:t>
            </a:r>
            <a:endParaRPr lang="en-US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7063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3437467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2452511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687452" y="1070073"/>
            <a:ext cx="10571163" cy="547077"/>
          </a:xfrm>
          <a:prstGeom prst="rect">
            <a:avLst/>
          </a:prstGeom>
          <a:solidFill>
            <a:srgbClr val="292929"/>
          </a:solidFill>
          <a:ln>
            <a:solidFill>
              <a:schemeClr val="bg1"/>
            </a:solidFill>
            <a:prstDash val="dash"/>
          </a:ln>
        </p:spPr>
        <p:txBody>
          <a:bodyPr anchor="ctr" anchorCtr="0">
            <a:normAutofit fontScale="62500" lnSpcReduction="20000"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 chef-client --local-mode -r "recipe[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motd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]"</a:t>
            </a:r>
            <a:endParaRPr lang="en-US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76222" y="1524000"/>
            <a:ext cx="211667" cy="917222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24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3857978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2889517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3132669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3437467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2452511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4176890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687452" y="1070073"/>
            <a:ext cx="10571163" cy="547077"/>
          </a:xfrm>
          <a:prstGeom prst="rect">
            <a:avLst/>
          </a:prstGeom>
          <a:solidFill>
            <a:srgbClr val="292929"/>
          </a:solidFill>
          <a:ln>
            <a:solidFill>
              <a:schemeClr val="bg1"/>
            </a:solidFill>
            <a:prstDash val="dash"/>
          </a:ln>
        </p:spPr>
        <p:txBody>
          <a:bodyPr anchor="ctr" anchorCtr="0">
            <a:normAutofit fontScale="62500" lnSpcReduction="20000"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 chef-client --local-mode -r "recipe[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motd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]"</a:t>
            </a:r>
            <a:endParaRPr lang="en-US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76222" y="1524000"/>
            <a:ext cx="211667" cy="917222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7634109" y="1566333"/>
            <a:ext cx="479780" cy="2291645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2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3857978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2889517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3132669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4430889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05525" y="3937002"/>
            <a:ext cx="184741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3437467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2452511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4176890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687452" y="1070073"/>
            <a:ext cx="10571163" cy="547077"/>
          </a:xfrm>
          <a:prstGeom prst="rect">
            <a:avLst/>
          </a:prstGeom>
          <a:solidFill>
            <a:srgbClr val="292929"/>
          </a:solidFill>
          <a:ln>
            <a:solidFill>
              <a:schemeClr val="bg1"/>
            </a:solidFill>
            <a:prstDash val="dash"/>
          </a:ln>
        </p:spPr>
        <p:txBody>
          <a:bodyPr anchor="ctr" anchorCtr="0">
            <a:normAutofit fontScale="62500" lnSpcReduction="20000"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 chef-client --local-mode -r "recipe[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motd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]"</a:t>
            </a:r>
            <a:endParaRPr lang="en-US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76222" y="1524000"/>
            <a:ext cx="211667" cy="917222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7634109" y="1566333"/>
            <a:ext cx="479780" cy="2291645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9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3857978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2889517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3132669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4430889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3937002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3437467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2452511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4176890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5048957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687452" y="1070073"/>
            <a:ext cx="10571163" cy="547077"/>
          </a:xfrm>
          <a:prstGeom prst="rect">
            <a:avLst/>
          </a:prstGeom>
          <a:solidFill>
            <a:srgbClr val="292929"/>
          </a:solidFill>
          <a:ln>
            <a:solidFill>
              <a:schemeClr val="bg1"/>
            </a:solidFill>
            <a:prstDash val="dash"/>
          </a:ln>
        </p:spPr>
        <p:txBody>
          <a:bodyPr anchor="ctr" anchorCtr="0">
            <a:normAutofit fontScale="62500" lnSpcReduction="20000"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sudo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 chef-client --local-mode -r "recipe[</a:t>
            </a:r>
            <a:r>
              <a:rPr lang="en-US" dirty="0" err="1" smtClean="0">
                <a:solidFill>
                  <a:schemeClr val="bg1"/>
                </a:solidFill>
                <a:latin typeface="Courier New"/>
                <a:cs typeface="Courier New"/>
              </a:rPr>
              <a:t>motd</a:t>
            </a:r>
            <a:r>
              <a:rPr lang="en-US" dirty="0" smtClean="0">
                <a:solidFill>
                  <a:schemeClr val="bg1"/>
                </a:solidFill>
                <a:latin typeface="Courier New"/>
                <a:cs typeface="Courier New"/>
              </a:rPr>
              <a:t>]"</a:t>
            </a:r>
            <a:endParaRPr lang="en-US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76222" y="1524000"/>
            <a:ext cx="211667" cy="917222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 flipH="1">
            <a:off x="7634109" y="1566333"/>
            <a:ext cx="479780" cy="2291645"/>
          </a:xfrm>
          <a:prstGeom prst="straightConnector1">
            <a:avLst/>
          </a:prstGeom>
          <a:ln w="508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ntpd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Recipe for </a:t>
            </a:r>
            <a:r>
              <a:rPr lang="en-US" dirty="0" err="1" smtClean="0">
                <a:latin typeface="Courier New"/>
                <a:cs typeface="Courier New"/>
              </a:rPr>
              <a:t>ntpd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100" dirty="0">
                <a:solidFill>
                  <a:srgbClr val="000000"/>
                </a:solidFill>
              </a:rPr>
              <a:t>package </a:t>
            </a:r>
            <a:r>
              <a:rPr lang="en-US" sz="1100" dirty="0">
                <a:solidFill>
                  <a:srgbClr val="4E9A06"/>
                </a:solidFill>
              </a:rPr>
              <a:t>"</a:t>
            </a:r>
            <a:r>
              <a:rPr lang="en-US" sz="1100" dirty="0" err="1">
                <a:solidFill>
                  <a:srgbClr val="4E9A06"/>
                </a:solidFill>
              </a:rPr>
              <a:t>ntp</a:t>
            </a:r>
            <a:r>
              <a:rPr lang="en-US" sz="1100" dirty="0">
                <a:solidFill>
                  <a:srgbClr val="4E9A06"/>
                </a:solidFill>
              </a:rPr>
              <a:t>" </a:t>
            </a:r>
            <a:r>
              <a:rPr lang="en-US" sz="1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action </a:t>
            </a:r>
            <a:r>
              <a:rPr lang="en-US" sz="11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100" b="1" dirty="0">
                <a:solidFill>
                  <a:srgbClr val="204A87"/>
                </a:solidFill>
              </a:rPr>
              <a:t>end</a:t>
            </a:r>
          </a:p>
          <a:p>
            <a:endParaRPr lang="en-US" sz="800" dirty="0"/>
          </a:p>
          <a:p>
            <a:r>
              <a:rPr lang="en-US" sz="1100" dirty="0">
                <a:solidFill>
                  <a:srgbClr val="000000"/>
                </a:solidFill>
              </a:rPr>
              <a:t>package </a:t>
            </a:r>
            <a:r>
              <a:rPr lang="en-US" sz="1100" dirty="0">
                <a:solidFill>
                  <a:srgbClr val="4E9A06"/>
                </a:solidFill>
              </a:rPr>
              <a:t>"</a:t>
            </a:r>
            <a:r>
              <a:rPr lang="en-US" sz="1100" dirty="0" err="1">
                <a:solidFill>
                  <a:srgbClr val="4E9A06"/>
                </a:solidFill>
              </a:rPr>
              <a:t>ntpdate</a:t>
            </a:r>
            <a:r>
              <a:rPr lang="en-US" sz="1100" dirty="0">
                <a:solidFill>
                  <a:srgbClr val="4E9A06"/>
                </a:solidFill>
              </a:rPr>
              <a:t>" </a:t>
            </a:r>
            <a:r>
              <a:rPr lang="en-US" sz="1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action </a:t>
            </a:r>
            <a:r>
              <a:rPr lang="en-US" sz="11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100" b="1" dirty="0">
                <a:solidFill>
                  <a:srgbClr val="204A87"/>
                </a:solidFill>
              </a:rPr>
              <a:t>end</a:t>
            </a:r>
          </a:p>
          <a:p>
            <a:endParaRPr lang="en-US" sz="800" dirty="0"/>
          </a:p>
          <a:p>
            <a:r>
              <a:rPr lang="en-US" sz="1100" dirty="0">
                <a:solidFill>
                  <a:srgbClr val="000000"/>
                </a:solidFill>
              </a:rPr>
              <a:t>template </a:t>
            </a:r>
            <a:r>
              <a:rPr lang="en-US" sz="1100" dirty="0">
                <a:solidFill>
                  <a:srgbClr val="4E9A06"/>
                </a:solidFill>
              </a:rPr>
              <a:t>"/</a:t>
            </a:r>
            <a:r>
              <a:rPr lang="en-US" sz="1100" dirty="0" err="1">
                <a:solidFill>
                  <a:srgbClr val="4E9A06"/>
                </a:solidFill>
              </a:rPr>
              <a:t>etc</a:t>
            </a:r>
            <a:r>
              <a:rPr lang="en-US" sz="1100" dirty="0">
                <a:solidFill>
                  <a:srgbClr val="4E9A06"/>
                </a:solidFill>
              </a:rPr>
              <a:t>/</a:t>
            </a:r>
            <a:r>
              <a:rPr lang="en-US" sz="1100" dirty="0" err="1">
                <a:solidFill>
                  <a:srgbClr val="4E9A06"/>
                </a:solidFill>
              </a:rPr>
              <a:t>ntp.conf</a:t>
            </a:r>
            <a:r>
              <a:rPr lang="en-US" sz="1100" dirty="0">
                <a:solidFill>
                  <a:srgbClr val="4E9A06"/>
                </a:solidFill>
              </a:rPr>
              <a:t>" </a:t>
            </a:r>
            <a:r>
              <a:rPr lang="en-US" sz="1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owner </a:t>
            </a:r>
            <a:r>
              <a:rPr lang="en-US" sz="11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group </a:t>
            </a:r>
            <a:r>
              <a:rPr lang="en-US" sz="11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mode </a:t>
            </a:r>
            <a:r>
              <a:rPr lang="en-US" sz="11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source </a:t>
            </a:r>
            <a:r>
              <a:rPr lang="en-US" sz="1100" dirty="0">
                <a:solidFill>
                  <a:srgbClr val="4E9A06"/>
                </a:solidFill>
              </a:rPr>
              <a:t>"</a:t>
            </a:r>
            <a:r>
              <a:rPr lang="en-US" sz="1100" dirty="0" err="1">
                <a:solidFill>
                  <a:srgbClr val="4E9A06"/>
                </a:solidFill>
              </a:rPr>
              <a:t>ntp.conf.erb</a:t>
            </a:r>
            <a:r>
              <a:rPr lang="en-US" sz="1100" dirty="0">
                <a:solidFill>
                  <a:srgbClr val="4E9A06"/>
                </a:solidFill>
              </a:rPr>
              <a:t>"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action </a:t>
            </a:r>
            <a:r>
              <a:rPr lang="en-US" sz="11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100" b="1" dirty="0">
                <a:solidFill>
                  <a:srgbClr val="204A87"/>
                </a:solidFill>
              </a:rPr>
              <a:t>end</a:t>
            </a:r>
          </a:p>
          <a:p>
            <a:endParaRPr lang="en-US" sz="800" dirty="0"/>
          </a:p>
          <a:p>
            <a:r>
              <a:rPr lang="en-US" sz="1100" dirty="0">
                <a:solidFill>
                  <a:srgbClr val="000000"/>
                </a:solidFill>
              </a:rPr>
              <a:t>service </a:t>
            </a:r>
            <a:r>
              <a:rPr lang="en-US" sz="1100" dirty="0">
                <a:solidFill>
                  <a:srgbClr val="4E9A06"/>
                </a:solidFill>
              </a:rPr>
              <a:t>"</a:t>
            </a:r>
            <a:r>
              <a:rPr lang="en-US" sz="1100" dirty="0" err="1">
                <a:solidFill>
                  <a:srgbClr val="4E9A06"/>
                </a:solidFill>
              </a:rPr>
              <a:t>ntpd</a:t>
            </a:r>
            <a:r>
              <a:rPr lang="en-US" sz="1100" dirty="0">
                <a:solidFill>
                  <a:srgbClr val="4E9A06"/>
                </a:solidFill>
              </a:rPr>
              <a:t>" </a:t>
            </a:r>
            <a:r>
              <a:rPr lang="en-US" sz="1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100" dirty="0"/>
              <a:t>  </a:t>
            </a:r>
            <a:r>
              <a:rPr lang="en-US" sz="1100" dirty="0">
                <a:solidFill>
                  <a:srgbClr val="000000"/>
                </a:solidFill>
              </a:rPr>
              <a:t>action </a:t>
            </a:r>
            <a:r>
              <a:rPr lang="en-US" sz="1100" b="1" dirty="0">
                <a:solidFill>
                  <a:srgbClr val="CE5C00"/>
                </a:solidFill>
              </a:rPr>
              <a:t>[</a:t>
            </a:r>
            <a:r>
              <a:rPr lang="en-US" sz="1100" b="1" dirty="0">
                <a:solidFill>
                  <a:srgbClr val="4E9A06"/>
                </a:solidFill>
              </a:rPr>
              <a:t>:start</a:t>
            </a:r>
            <a:r>
              <a:rPr lang="en-US" sz="1100" b="1" dirty="0">
                <a:solidFill>
                  <a:srgbClr val="000000"/>
                </a:solidFill>
              </a:rPr>
              <a:t>, </a:t>
            </a:r>
            <a:r>
              <a:rPr lang="en-US" sz="1100" b="1" dirty="0">
                <a:solidFill>
                  <a:srgbClr val="4E9A06"/>
                </a:solidFill>
              </a:rPr>
              <a:t>:enable</a:t>
            </a:r>
            <a:r>
              <a:rPr lang="en-US" sz="11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100" b="1" dirty="0" smtClean="0">
                <a:solidFill>
                  <a:srgbClr val="204A87"/>
                </a:solidFill>
              </a:rPr>
              <a:t>end</a:t>
            </a:r>
            <a:endParaRPr lang="en-US" sz="1100" b="1" dirty="0">
              <a:solidFill>
                <a:srgbClr val="204A87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9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8 – Create kitchen for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Test Kitchen for the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</a:p>
          <a:p>
            <a:pPr lvl="1"/>
            <a:r>
              <a:rPr lang="en-US" dirty="0" smtClean="0"/>
              <a:t>Use kitchen-</a:t>
            </a:r>
            <a:r>
              <a:rPr lang="en-US" dirty="0" err="1" smtClean="0"/>
              <a:t>docker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Only </a:t>
            </a:r>
            <a:r>
              <a:rPr lang="en-US" dirty="0" smtClean="0"/>
              <a:t>test </a:t>
            </a:r>
            <a:r>
              <a:rPr lang="en-US" dirty="0" err="1" smtClean="0"/>
              <a:t>CentOS</a:t>
            </a:r>
            <a:endParaRPr lang="en-US" dirty="0" smtClean="0"/>
          </a:p>
          <a:p>
            <a:pPr lvl="1"/>
            <a:r>
              <a:rPr lang="en-US" dirty="0" smtClean="0"/>
              <a:t>Create the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 – Verify node state in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serverspec</a:t>
            </a:r>
            <a:r>
              <a:rPr lang="en-US" dirty="0" smtClean="0"/>
              <a:t> tests to your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 smtClean="0"/>
              <a:t>cookbook</a:t>
            </a:r>
          </a:p>
          <a:p>
            <a:endParaRPr lang="en-US" dirty="0"/>
          </a:p>
          <a:p>
            <a:r>
              <a:rPr lang="en-US" dirty="0" smtClean="0"/>
              <a:t>Restart at XX:10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Disable </a:t>
            </a:r>
            <a:r>
              <a:rPr lang="en-US" dirty="0" err="1" smtClean="0">
                <a:latin typeface="Courier New"/>
                <a:cs typeface="Courier New"/>
              </a:rPr>
              <a:t>iptables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service </a:t>
            </a:r>
            <a:r>
              <a:rPr lang="en-US" dirty="0" err="1" smtClean="0">
                <a:latin typeface="Courier New"/>
                <a:cs typeface="Courier New"/>
              </a:rPr>
              <a:t>iptables</a:t>
            </a:r>
            <a:r>
              <a:rPr lang="en-US" dirty="0" smtClean="0"/>
              <a:t> should not be running</a:t>
            </a:r>
          </a:p>
          <a:p>
            <a:r>
              <a:rPr lang="en-US" dirty="0" smtClean="0"/>
              <a:t>The service </a:t>
            </a:r>
            <a:r>
              <a:rPr lang="en-US" dirty="0" err="1" smtClean="0">
                <a:latin typeface="Courier New"/>
                <a:cs typeface="Courier New"/>
              </a:rPr>
              <a:t>iptables</a:t>
            </a:r>
            <a:r>
              <a:rPr lang="en-US" dirty="0" smtClean="0"/>
              <a:t> should not be restarted on reboot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11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12 </a:t>
            </a:r>
            <a:r>
              <a:rPr lang="en-US" dirty="0"/>
              <a:t>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12 </a:t>
            </a:r>
            <a:r>
              <a:rPr lang="en-US" dirty="0" smtClean="0"/>
              <a:t>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0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Introducing the Chef Server</a:t>
            </a:r>
          </a:p>
          <a:p>
            <a:r>
              <a:rPr lang="en-US" dirty="0" smtClean="0"/>
              <a:t>Bootstrap a node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i="1" dirty="0" smtClean="0"/>
              <a:t>Manage individual </a:t>
            </a:r>
            <a:r>
              <a:rPr lang="en-US" i="1" dirty="0" err="1" smtClean="0"/>
              <a:t>iptables</a:t>
            </a:r>
            <a:r>
              <a:rPr lang="en-US" i="1" dirty="0" smtClean="0"/>
              <a:t> rules with a community cookbook (cookbook dependencies)</a:t>
            </a:r>
          </a:p>
          <a:p>
            <a:r>
              <a:rPr lang="en-US" dirty="0" smtClean="0"/>
              <a:t>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0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Lab Before Lunch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your web role to include a different apache greeting from what’s in your cookbook</a:t>
            </a:r>
          </a:p>
          <a:p>
            <a:r>
              <a:rPr lang="en-US" dirty="0" smtClean="0"/>
              <a:t>Upload the web role</a:t>
            </a:r>
          </a:p>
          <a:p>
            <a:r>
              <a:rPr lang="en-US" dirty="0" smtClean="0"/>
              <a:t>Re-run chef-client on the node</a:t>
            </a:r>
          </a:p>
          <a:p>
            <a:r>
              <a:rPr lang="en-US" dirty="0" smtClean="0"/>
              <a:t>Verify the new greeting</a:t>
            </a:r>
          </a:p>
          <a:p>
            <a:endParaRPr lang="en-US" dirty="0"/>
          </a:p>
          <a:p>
            <a:r>
              <a:rPr lang="en-US" dirty="0" smtClean="0"/>
              <a:t>Return from lunch at XX:00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9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Can contain</a:t>
            </a:r>
          </a:p>
          <a:p>
            <a:pPr lvl="1"/>
            <a:r>
              <a:rPr lang="en-US" dirty="0" smtClean="0"/>
              <a:t>Run List</a:t>
            </a:r>
          </a:p>
          <a:p>
            <a:pPr lvl="2"/>
            <a:r>
              <a:rPr lang="en-US" dirty="0" smtClean="0"/>
              <a:t>Recipes</a:t>
            </a:r>
          </a:p>
          <a:p>
            <a:pPr lvl="2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Good practice:</a:t>
            </a:r>
          </a:p>
          <a:p>
            <a:pPr lvl="2"/>
            <a:r>
              <a:rPr lang="en-US" dirty="0" smtClean="0"/>
              <a:t>One item in each node’s </a:t>
            </a:r>
            <a:r>
              <a:rPr lang="en-US" dirty="0" err="1" smtClean="0"/>
              <a:t>run_list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Base, </a:t>
            </a:r>
            <a:r>
              <a:rPr lang="en-US" dirty="0" err="1" smtClean="0"/>
              <a:t>base_centos</a:t>
            </a:r>
            <a:r>
              <a:rPr lang="en-US" dirty="0" smtClean="0"/>
              <a:t>, </a:t>
            </a:r>
            <a:r>
              <a:rPr lang="en-US" dirty="0" err="1" smtClean="0"/>
              <a:t>base_ubuntu</a:t>
            </a:r>
            <a:r>
              <a:rPr lang="en-US" dirty="0" smtClean="0"/>
              <a:t>, </a:t>
            </a:r>
            <a:r>
              <a:rPr lang="en-US" dirty="0" err="1" smtClean="0"/>
              <a:t>base_windows</a:t>
            </a:r>
            <a:endParaRPr lang="en-US" dirty="0" smtClean="0"/>
          </a:p>
          <a:p>
            <a:pPr lvl="1"/>
            <a:r>
              <a:rPr lang="en-US" dirty="0" err="1" smtClean="0"/>
              <a:t>Ntpd</a:t>
            </a:r>
            <a:endParaRPr lang="en-US" dirty="0" smtClean="0"/>
          </a:p>
          <a:p>
            <a:pPr lvl="1"/>
            <a:r>
              <a:rPr lang="en-US" dirty="0" err="1" smtClean="0"/>
              <a:t>Motd</a:t>
            </a:r>
            <a:endParaRPr lang="en-US" dirty="0" smtClean="0"/>
          </a:p>
          <a:p>
            <a:r>
              <a:rPr lang="en-US" dirty="0" smtClean="0"/>
              <a:t>Web</a:t>
            </a:r>
          </a:p>
          <a:p>
            <a:pPr lvl="1"/>
            <a:r>
              <a:rPr lang="en-US" dirty="0" smtClean="0"/>
              <a:t>Base</a:t>
            </a:r>
          </a:p>
          <a:p>
            <a:pPr lvl="2"/>
            <a:r>
              <a:rPr lang="en-US" dirty="0" err="1" smtClean="0"/>
              <a:t>Ntp</a:t>
            </a:r>
            <a:r>
              <a:rPr lang="en-US" dirty="0" smtClean="0"/>
              <a:t>, </a:t>
            </a:r>
            <a:r>
              <a:rPr lang="en-US" dirty="0" err="1" smtClean="0"/>
              <a:t>motd</a:t>
            </a:r>
            <a:endParaRPr lang="en-US" dirty="0" smtClean="0"/>
          </a:p>
          <a:p>
            <a:pPr lvl="1"/>
            <a:r>
              <a:rPr lang="en-US" dirty="0" smtClean="0"/>
              <a:t>Apache</a:t>
            </a:r>
          </a:p>
          <a:p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Base</a:t>
            </a:r>
          </a:p>
          <a:p>
            <a:pPr lvl="2"/>
            <a:r>
              <a:rPr lang="en-US" dirty="0" err="1" smtClean="0"/>
              <a:t>Ntp</a:t>
            </a:r>
            <a:r>
              <a:rPr lang="en-US" dirty="0" smtClean="0"/>
              <a:t>, </a:t>
            </a:r>
            <a:r>
              <a:rPr lang="en-US" dirty="0" err="1" smtClean="0"/>
              <a:t>motd</a:t>
            </a:r>
            <a:endParaRPr lang="en-US" dirty="0" smtClean="0"/>
          </a:p>
          <a:p>
            <a:pPr lvl="1"/>
            <a:r>
              <a:rPr lang="en-US" dirty="0" err="1" smtClean="0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Environments 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new version of the apache cookbook</a:t>
            </a:r>
          </a:p>
          <a:p>
            <a:r>
              <a:rPr lang="en-US" dirty="0" smtClean="0"/>
              <a:t>Demonstrate how cookbook version constraints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6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0.3.5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15335</TotalTime>
  <Words>17289</Words>
  <Application>Microsoft Macintosh PowerPoint</Application>
  <PresentationFormat>Custom</PresentationFormat>
  <Paragraphs>2852</Paragraphs>
  <Slides>379</Slides>
  <Notes>70</Notes>
  <HiddenSlides>35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379</vt:i4>
      </vt:variant>
    </vt:vector>
  </HeadingPairs>
  <TitlesOfParts>
    <vt:vector size="380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Lab 1 – Install a text editor</vt:lpstr>
      <vt:lpstr>chef-apply</vt:lpstr>
      <vt:lpstr>Install vim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Lab 2 – Hello, world!</vt:lpstr>
      <vt:lpstr>Hello, world!</vt:lpstr>
      <vt:lpstr>Chef Resources – In Plain English</vt:lpstr>
      <vt:lpstr>Chef Resources – In Plain English</vt:lpstr>
      <vt:lpstr>Chef Resources – In Plain English</vt:lpstr>
      <vt:lpstr>Hello, world!</vt:lpstr>
      <vt:lpstr>Resources</vt:lpstr>
      <vt:lpstr>Lab 3 – Manage a file</vt:lpstr>
      <vt:lpstr>Resources &gt; Recipes &gt; Cookbooks</vt:lpstr>
      <vt:lpstr>Recipe - a collection of resources</vt:lpstr>
      <vt:lpstr>Lab 4 – Manage Data &amp; Policy Separately</vt:lpstr>
      <vt:lpstr>Lab 4 - Manage Data &amp; Policy Separately</vt:lpstr>
      <vt:lpstr>Install git</vt:lpstr>
      <vt:lpstr>Install git</vt:lpstr>
      <vt:lpstr>Install git</vt:lpstr>
      <vt:lpstr>Create a chef-repo</vt:lpstr>
      <vt:lpstr>Lab 4 – Manage Data &amp; Policy Separately</vt:lpstr>
      <vt:lpstr>Create a cookbook</vt:lpstr>
      <vt:lpstr>Update the recipe</vt:lpstr>
      <vt:lpstr>Create the ERB template</vt:lpstr>
      <vt:lpstr>Check the template</vt:lpstr>
      <vt:lpstr>Apply our recipe using 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</vt:lpstr>
      <vt:lpstr>Lab 4 – Manage Data &amp; Policy Separately</vt:lpstr>
      <vt:lpstr>Lab 5 – Manage ntp</vt:lpstr>
      <vt:lpstr>Default Recipe for ntpd Cookbook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Lab 8 – Create kitchen for motd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9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Lab 10 – Verify node state in motd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Disable iptables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11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12 - Create a custom node attribute </vt:lpstr>
      <vt:lpstr>Lab 12 -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  <vt:lpstr>PowerPoint Presentation</vt:lpstr>
      <vt:lpstr>Today</vt:lpstr>
      <vt:lpstr>Last Lab Before Lunch</vt:lpstr>
      <vt:lpstr>Roles</vt:lpstr>
      <vt:lpstr>Roles</vt:lpstr>
      <vt:lpstr>Environments Lab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849</cp:revision>
  <cp:lastPrinted>2015-01-13T15:33:08Z</cp:lastPrinted>
  <dcterms:created xsi:type="dcterms:W3CDTF">2012-09-13T17:36:07Z</dcterms:created>
  <dcterms:modified xsi:type="dcterms:W3CDTF">2015-01-15T22:23:51Z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